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</p:sldIdLst>
  <p:sldSz cx="9144000" cy="6858000" type="screen4x3"/>
  <p:notesSz cx="6951663" cy="100822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79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3261-B33A-4128-A544-67FEBFBBA3A7}" type="datetimeFigureOut">
              <a:rPr lang="en-US" smtClean="0"/>
              <a:pPr/>
              <a:t>8/18/2014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8C8B-56CC-4AEE-A813-7198328F62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814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3261-B33A-4128-A544-67FEBFBBA3A7}" type="datetimeFigureOut">
              <a:rPr lang="en-US" smtClean="0"/>
              <a:pPr/>
              <a:t>8/18/2014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8C8B-56CC-4AEE-A813-7198328F62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84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3261-B33A-4128-A544-67FEBFBBA3A7}" type="datetimeFigureOut">
              <a:rPr lang="en-US" smtClean="0"/>
              <a:pPr/>
              <a:t>8/18/2014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8C8B-56CC-4AEE-A813-7198328F62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205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3261-B33A-4128-A544-67FEBFBBA3A7}" type="datetimeFigureOut">
              <a:rPr lang="en-US" smtClean="0"/>
              <a:pPr/>
              <a:t>8/18/2014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8C8B-56CC-4AEE-A813-7198328F62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716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3261-B33A-4128-A544-67FEBFBBA3A7}" type="datetimeFigureOut">
              <a:rPr lang="en-US" smtClean="0"/>
              <a:pPr/>
              <a:t>8/18/2014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8C8B-56CC-4AEE-A813-7198328F62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580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3261-B33A-4128-A544-67FEBFBBA3A7}" type="datetimeFigureOut">
              <a:rPr lang="en-US" smtClean="0"/>
              <a:pPr/>
              <a:t>8/18/2014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8C8B-56CC-4AEE-A813-7198328F62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789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3261-B33A-4128-A544-67FEBFBBA3A7}" type="datetimeFigureOut">
              <a:rPr lang="en-US" smtClean="0"/>
              <a:pPr/>
              <a:t>8/18/2014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8C8B-56CC-4AEE-A813-7198328F62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616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3261-B33A-4128-A544-67FEBFBBA3A7}" type="datetimeFigureOut">
              <a:rPr lang="en-US" smtClean="0"/>
              <a:pPr/>
              <a:t>8/18/2014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8C8B-56CC-4AEE-A813-7198328F62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291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3261-B33A-4128-A544-67FEBFBBA3A7}" type="datetimeFigureOut">
              <a:rPr lang="en-US" smtClean="0"/>
              <a:pPr/>
              <a:t>8/18/2014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8C8B-56CC-4AEE-A813-7198328F62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381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3261-B33A-4128-A544-67FEBFBBA3A7}" type="datetimeFigureOut">
              <a:rPr lang="en-US" smtClean="0"/>
              <a:pPr/>
              <a:t>8/18/2014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8C8B-56CC-4AEE-A813-7198328F62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683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3261-B33A-4128-A544-67FEBFBBA3A7}" type="datetimeFigureOut">
              <a:rPr lang="en-US" smtClean="0"/>
              <a:pPr/>
              <a:t>8/18/2014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8C8B-56CC-4AEE-A813-7198328F62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684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63261-B33A-4128-A544-67FEBFBBA3A7}" type="datetimeFigureOut">
              <a:rPr lang="en-US" smtClean="0"/>
              <a:pPr/>
              <a:t>8/18/2014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48C8B-56CC-4AEE-A813-7198328F62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185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3644701"/>
            <a:ext cx="8915400" cy="1331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00" dirty="0" smtClean="0">
              <a:solidFill>
                <a:schemeClr val="tx2">
                  <a:lumMod val="75000"/>
                </a:schemeClr>
              </a:solidFill>
              <a:latin typeface="Estrangelo Edessa" pitchFamily="66" charset="0"/>
              <a:cs typeface="Estrangelo Edessa" pitchFamily="66" charset="0"/>
            </a:endParaRPr>
          </a:p>
          <a:p>
            <a:pPr algn="ctr"/>
            <a:r>
              <a:rPr lang="en-US" sz="900" dirty="0" smtClean="0"/>
              <a:t/>
            </a:r>
            <a:br>
              <a:rPr lang="en-US" sz="900" dirty="0" smtClean="0"/>
            </a:br>
            <a:r>
              <a:rPr lang="tr-TR" sz="20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Mauritius Sanayi, Ticaret ve Tüketiciyi Koruma Bakanı Sayın Cader Sayed-Hossen çalıştayda konuşma yapacaktır.</a:t>
            </a:r>
          </a:p>
          <a:p>
            <a:pPr algn="ctr"/>
            <a:endParaRPr lang="tr-TR" sz="1050" u="sng" dirty="0" smtClean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tr-TR" sz="20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Çalıştayın ardından katılımcılar için kokteyl düzenlenecektir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1400" dirty="0" smtClean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7526" y="1759106"/>
            <a:ext cx="8248650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Mauritius Yatırım Ajansı tarafından </a:t>
            </a:r>
          </a:p>
          <a:p>
            <a:pPr algn="ctr"/>
            <a:r>
              <a:rPr lang="tr-TR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Eylül 2014 günü, saat 15:00 – 17:00 arası,</a:t>
            </a:r>
          </a:p>
          <a:p>
            <a:pPr algn="ctr"/>
            <a:r>
              <a:rPr lang="tr-TR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İzmir Kaya Thermal Convention Otel’de </a:t>
            </a:r>
          </a:p>
          <a:p>
            <a:pPr algn="ctr"/>
            <a:r>
              <a:rPr lang="tr-TR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gerçekleşecek olan </a:t>
            </a:r>
          </a:p>
          <a:p>
            <a:pPr algn="ctr"/>
            <a:endParaRPr lang="tr-TR" sz="700" b="1" i="1" dirty="0" smtClean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2" indent="-457200" algn="ctr"/>
            <a:r>
              <a:rPr lang="tr-TR" sz="2400" b="1" i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“Mauritius: Afrika Yatırım Platformu”</a:t>
            </a:r>
          </a:p>
          <a:p>
            <a:pPr lvl="2" indent="-457200" algn="ctr"/>
            <a:r>
              <a:rPr lang="tr-TR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çalıştayına davetlisiniz.</a:t>
            </a:r>
            <a:r>
              <a:rPr lang="tr-TR" sz="2400" b="1" i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pPr lvl="2" indent="-457200" algn="ctr"/>
            <a:endParaRPr lang="tr-TR" sz="24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2" indent="-457200" algn="ctr"/>
            <a:endParaRPr lang="tr-TR" sz="9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2" indent="-457200" algn="ctr"/>
            <a:endParaRPr lang="tr-TR" sz="9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2" indent="-457200" algn="ctr"/>
            <a:endParaRPr lang="tr-TR" sz="2400" b="1" i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765635" y="6523271"/>
            <a:ext cx="14545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Board of Investment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409331"/>
            <a:ext cx="2072692" cy="1132750"/>
          </a:xfrm>
          <a:prstGeom prst="rect">
            <a:avLst/>
          </a:prstGeom>
        </p:spPr>
      </p:pic>
      <p:sp>
        <p:nvSpPr>
          <p:cNvPr id="21" name="Rounded Rectangle 20"/>
          <p:cNvSpPr/>
          <p:nvPr/>
        </p:nvSpPr>
        <p:spPr>
          <a:xfrm>
            <a:off x="2590800" y="5245105"/>
            <a:ext cx="3962400" cy="1393143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4000" dirty="0">
                <a:solidFill>
                  <a:schemeClr val="bg1"/>
                </a:solidFill>
                <a:latin typeface="Berlin Sans FB Demi" panose="020E08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Mauritius</a:t>
            </a:r>
          </a:p>
          <a:p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b="1" dirty="0" smtClean="0">
                <a:solidFill>
                  <a:schemeClr val="bg1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OFFICIAL PARTNER </a:t>
            </a:r>
            <a:r>
              <a:rPr lang="en-GB" b="1" dirty="0">
                <a:solidFill>
                  <a:schemeClr val="bg1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COUNTRY </a:t>
            </a:r>
          </a:p>
          <a:p>
            <a:endParaRPr lang="en-US" sz="4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Berlin Sans FB Demi" panose="020E08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IZMIR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Berlin Sans FB Demi" panose="020E08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 FAIR 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Berlin Sans FB Demi" panose="020E08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2014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812" y="5624788"/>
            <a:ext cx="19050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7150"/>
            <a:r>
              <a:rPr lang="en-US" sz="1400" b="1" dirty="0" smtClean="0">
                <a:solidFill>
                  <a:srgbClr val="002060"/>
                </a:solidFill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tr-TR" sz="1400" b="1" dirty="0" smtClean="0">
                <a:solidFill>
                  <a:srgbClr val="002060"/>
                </a:solidFill>
                <a:latin typeface="Estrangelo Edessa" pitchFamily="66" charset="0"/>
                <a:cs typeface="Estrangelo Edessa" pitchFamily="66" charset="0"/>
              </a:rPr>
              <a:t>LCV</a:t>
            </a:r>
            <a:endParaRPr lang="en-US" sz="1400" b="1" dirty="0">
              <a:solidFill>
                <a:srgbClr val="002060"/>
              </a:solidFill>
              <a:latin typeface="Estrangelo Edessa" pitchFamily="66" charset="0"/>
              <a:cs typeface="Estrangelo Edessa" pitchFamily="66" charset="0"/>
            </a:endParaRPr>
          </a:p>
          <a:p>
            <a:pPr indent="514350"/>
            <a:endParaRPr lang="en-US" sz="200" dirty="0">
              <a:solidFill>
                <a:srgbClr val="002060"/>
              </a:solidFill>
              <a:latin typeface="Estrangelo Edessa" pitchFamily="66" charset="0"/>
              <a:cs typeface="Estrangelo Edessa" pitchFamily="66" charset="0"/>
            </a:endParaRPr>
          </a:p>
          <a:p>
            <a:pPr indent="57150"/>
            <a:r>
              <a:rPr lang="en-US" sz="1400" dirty="0">
                <a:solidFill>
                  <a:srgbClr val="002060"/>
                </a:solidFill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tr-TR" sz="1400" dirty="0" smtClean="0">
                <a:solidFill>
                  <a:srgbClr val="002060"/>
                </a:solidFill>
                <a:latin typeface="Estrangelo Edessa" pitchFamily="66" charset="0"/>
                <a:cs typeface="Estrangelo Edessa" pitchFamily="66" charset="0"/>
              </a:rPr>
              <a:t>To Emrah Akçay</a:t>
            </a:r>
          </a:p>
          <a:p>
            <a:pPr indent="57150"/>
            <a:r>
              <a:rPr lang="tr-TR" sz="1400" b="1" dirty="0" smtClean="0">
                <a:solidFill>
                  <a:srgbClr val="002060"/>
                </a:solidFill>
                <a:latin typeface="Estrangelo Edessa" pitchFamily="66" charset="0"/>
                <a:cs typeface="Estrangelo Edessa" pitchFamily="66" charset="0"/>
              </a:rPr>
              <a:t> E</a:t>
            </a:r>
            <a:r>
              <a:rPr lang="tr-TR" sz="1400" dirty="0" smtClean="0">
                <a:solidFill>
                  <a:srgbClr val="002060"/>
                </a:solidFill>
                <a:latin typeface="Estrangelo Edessa" pitchFamily="66" charset="0"/>
                <a:cs typeface="Estrangelo Edessa" pitchFamily="66" charset="0"/>
              </a:rPr>
              <a:t>: emrah@expatia.net</a:t>
            </a:r>
          </a:p>
          <a:p>
            <a:pPr indent="57150"/>
            <a:r>
              <a:rPr lang="tr-TR" sz="1400" dirty="0" smtClean="0">
                <a:solidFill>
                  <a:srgbClr val="002060"/>
                </a:solidFill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tr-TR" sz="1200" b="1" dirty="0" smtClean="0">
                <a:solidFill>
                  <a:srgbClr val="002060"/>
                </a:solidFill>
                <a:latin typeface="Estrangelo Edessa" pitchFamily="66" charset="0"/>
                <a:cs typeface="Estrangelo Edessa" pitchFamily="66" charset="0"/>
              </a:rPr>
              <a:t>T</a:t>
            </a:r>
            <a:r>
              <a:rPr lang="tr-TR" sz="1200" dirty="0" smtClean="0">
                <a:solidFill>
                  <a:srgbClr val="002060"/>
                </a:solidFill>
                <a:latin typeface="Estrangelo Edessa" pitchFamily="66" charset="0"/>
                <a:cs typeface="Estrangelo Edessa" pitchFamily="66" charset="0"/>
              </a:rPr>
              <a:t>:  </a:t>
            </a:r>
            <a:r>
              <a:rPr lang="tr-TR" sz="1400" dirty="0" smtClean="0">
                <a:solidFill>
                  <a:srgbClr val="002060"/>
                </a:solidFill>
                <a:latin typeface="Estrangelo Edessa" pitchFamily="66" charset="0"/>
                <a:cs typeface="Estrangelo Edessa" pitchFamily="66" charset="0"/>
              </a:rPr>
              <a:t>+ 90 2122925933</a:t>
            </a:r>
            <a:endParaRPr lang="tr-TR" sz="1400" dirty="0">
              <a:solidFill>
                <a:srgbClr val="002060"/>
              </a:solidFill>
              <a:latin typeface="Estrangelo Edessa" pitchFamily="66" charset="0"/>
              <a:cs typeface="Estrangelo Edess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73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</TotalTime>
  <Words>60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Nirmala Rewa</dc:creator>
  <cp:lastModifiedBy>Nese</cp:lastModifiedBy>
  <cp:revision>77</cp:revision>
  <cp:lastPrinted>2014-07-15T11:28:58Z</cp:lastPrinted>
  <dcterms:created xsi:type="dcterms:W3CDTF">2013-11-20T10:00:59Z</dcterms:created>
  <dcterms:modified xsi:type="dcterms:W3CDTF">2014-08-18T08:50:05Z</dcterms:modified>
</cp:coreProperties>
</file>